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70" r:id="rId3"/>
    <p:sldId id="258" r:id="rId4"/>
    <p:sldId id="259" r:id="rId5"/>
    <p:sldId id="269" r:id="rId6"/>
    <p:sldId id="265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D96FD6-D80C-4AC1-874D-517C38CBC436}">
          <p14:sldIdLst>
            <p14:sldId id="256"/>
            <p14:sldId id="270"/>
            <p14:sldId id="258"/>
            <p14:sldId id="259"/>
            <p14:sldId id="269"/>
            <p14:sldId id="265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0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6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01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6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304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8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5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9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9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8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9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9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0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9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8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18799-2D5A-4907-BADE-3C216C2A02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F787B29-E0FB-49C4-B6D0-A3B13B686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8139" y="852610"/>
            <a:ext cx="962405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«любят ли чай растения?»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изучение влияния чайной заварки на прорастание семян гороха 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"/>
            <a:ext cx="9144001" cy="1126283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Средняя общеобразовательная Школа поселка Березовый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281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ос. Березовый, 2016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6845" y="3617619"/>
            <a:ext cx="41542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ученица 2Б класса,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Шестакова Виктория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С.В.,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Соболева З.Ю.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к.б.н., учитель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 КГАОУ КЦО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9921" y="6428171"/>
            <a:ext cx="5022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0"/>
            <a:ext cx="8824912" cy="6841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49921" y="6428171"/>
            <a:ext cx="5022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9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975" y="2208277"/>
            <a:ext cx="8791575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этому несколько: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Частый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чрезмерный полив цветов, даже хорошей заваркой, когда почва переувлажнена, так же не принесет пользы: корни растений будут задыхаться без воздуха;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Цветы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любят горячего чая. Температур чая 45 – 50 °С у многих комнатных растений вызовет ожог корней, а температуру выше 55 °С не выдержит ни одно растение;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выливают в цветочный горшок испорченную заварку: прокисшую или заплесневелую, то содержащиеся в ней микроорганизмы (бактерии, грибы) поражают корни растений. Корни загнивают, и может погибнуть все растение;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 высыпать в цветочный горшок остатки спитой заварки. Оставаясь на поверхности почвы, она служит приманкой для плесневых грибов, нематод, и мух, которые повреждают растения.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перемешанная с почвой или добавленная в качестве дренажа она очень медленно разлагается, и при неправильном поливе быстрее вызовет закисание почвы. 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3527" y="16270"/>
            <a:ext cx="12712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974" y="453951"/>
            <a:ext cx="879157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изучения литературы я поняла, что чаепитие в России это одна из древних традиций. Так же я узнала о дубильных веществах, которые входят в состав чая и придают ему особые свойства.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 эксперимент показал, что чай оказывает негативное воздействие на прорастание семян. Поэтому, мы не рекомендуем поливать растения заваркой т.к. растения могу погибнуть.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9921" y="6428171"/>
            <a:ext cx="5022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8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61" y="540245"/>
            <a:ext cx="9220924" cy="5826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7177" y="-196765"/>
            <a:ext cx="8135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Берегите ваши растения!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6378" y="6034248"/>
            <a:ext cx="5945047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9921" y="6428171"/>
            <a:ext cx="5022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4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47" y="4213762"/>
            <a:ext cx="3966358" cy="264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5" y="1"/>
            <a:ext cx="4879582" cy="442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9" y="4429186"/>
            <a:ext cx="3170557" cy="237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10" y="784763"/>
            <a:ext cx="3347137" cy="264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9441" y="207717"/>
            <a:ext cx="343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9921" y="6428171"/>
            <a:ext cx="5022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33" y="1638793"/>
            <a:ext cx="9012367" cy="3111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чайного настоя на прорастания семян гороха «Сахарная принцесса»</a:t>
            </a:r>
            <a:b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9921" y="6428171"/>
            <a:ext cx="5022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505357"/>
            <a:ext cx="9144000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991888"/>
            <a:ext cx="8680864" cy="4724400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по теме исследования</a:t>
            </a: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доступные методы и объекты исследования</a:t>
            </a: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эксперимент и сделать соответствующие выводы</a:t>
            </a: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9921" y="6428171"/>
            <a:ext cx="5022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02885" y="471054"/>
            <a:ext cx="9166746" cy="290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Wingdings 3" charset="2"/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чайный настой способствует прорастанию семян гороха</a:t>
            </a:r>
          </a:p>
          <a:p>
            <a:pPr marL="0" indent="0" algn="ctr">
              <a:buFont typeface="Wingdings 3" charset="2"/>
              <a:buNone/>
            </a:pP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3144" y="3206336"/>
            <a:ext cx="80395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влияние чая на прорастание семян гороха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513" y="5248875"/>
            <a:ext cx="8490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исследования: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интернет-источников;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наблюдение; сравнение; анализ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9921" y="6428171"/>
            <a:ext cx="5022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7477" y="648083"/>
            <a:ext cx="4959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исследования</a:t>
            </a:r>
            <a:endParaRPr lang="ru-RU" sz="3200" dirty="0"/>
          </a:p>
        </p:txBody>
      </p:sp>
      <p:pic>
        <p:nvPicPr>
          <p:cNvPr id="15" name="Рисунок 14" descr="C:\Users\1\Desktop\Работа Вика 2016\image-03-04-16-21-26-1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8796" b="22222"/>
          <a:stretch/>
        </p:blipFill>
        <p:spPr bwMode="auto">
          <a:xfrm>
            <a:off x="364968" y="3218213"/>
            <a:ext cx="5847204" cy="2949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1027" y="6167667"/>
            <a:ext cx="2448106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Рис.1. Образцы чая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379" y="1328593"/>
            <a:ext cx="8716487" cy="188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проводилось в марте 2016 года в домашних условиях. Были использованы образцы чайной заварки двух типов: листовой и чай в пакетиках (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пакетированый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видов чая: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черный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зеленый, одной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C:\Users\1\Desktop\Работа Вика 2016\image-03-04-16-21-26-2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6" r="28284"/>
          <a:stretch/>
        </p:blipFill>
        <p:spPr bwMode="auto">
          <a:xfrm>
            <a:off x="6298359" y="3243851"/>
            <a:ext cx="1698003" cy="2949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196434" y="6167666"/>
            <a:ext cx="3674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Рис.2. Семена гороха, используемого в исследовании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1725" y="6113854"/>
            <a:ext cx="5022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Работа Вика 2016\image-03-04-16-21-26-4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b="26852"/>
          <a:stretch/>
        </p:blipFill>
        <p:spPr bwMode="auto">
          <a:xfrm>
            <a:off x="346883" y="203818"/>
            <a:ext cx="8333979" cy="3121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1\Desktop\Работа Вика 2016\image-03-04-16-21-26-8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13426" r="5538" b="42824"/>
          <a:stretch/>
        </p:blipFill>
        <p:spPr bwMode="auto">
          <a:xfrm>
            <a:off x="346883" y="3670455"/>
            <a:ext cx="8333979" cy="2813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13148" y="3244334"/>
            <a:ext cx="2034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Рис.3. Настои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чая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6318" y="6483927"/>
            <a:ext cx="4727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Рис.4. Образцы чая и вода для сравнения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49921" y="6428171"/>
            <a:ext cx="5022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Работа Вика 2016\image-03-04-16-21-26-9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" b="10880"/>
          <a:stretch/>
        </p:blipFill>
        <p:spPr bwMode="auto">
          <a:xfrm>
            <a:off x="270806" y="694660"/>
            <a:ext cx="8547735" cy="4878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9723" y="6017021"/>
            <a:ext cx="7089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Рис.5. Образцы чая и горох в 5ти чашках Петри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449921" y="6428171"/>
            <a:ext cx="5022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Работа Вика 2016\image-03-04-16-21-26-1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676525"/>
            <a:ext cx="2771775" cy="3943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1\Desktop\Работа Вика 2016\image-03-04-16-21-26-1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" y="520064"/>
            <a:ext cx="5689283" cy="4147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75613" y="4889585"/>
            <a:ext cx="4363823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Рис.6-7. Процедура залива семян гороха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9921" y="6428171"/>
            <a:ext cx="5022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791</TotalTime>
  <Words>321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  «любят ли чай растения?»  или изучение влияния чайной заварки на прорастание семян гороха </vt:lpstr>
      <vt:lpstr>Презентация PowerPoint</vt:lpstr>
      <vt:lpstr>Цель:  исследование влияния чайного настоя на прорастания семян гороха «Сахарная принцесса» </vt:lpstr>
      <vt:lpstr>Задачи исследования: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Оценка экологической составляющей атмосферы города Хабаровска (на примере микрорайона Южного)</dc:title>
  <dc:creator>Ученик</dc:creator>
  <cp:lastModifiedBy>ПК</cp:lastModifiedBy>
  <cp:revision>73</cp:revision>
  <dcterms:created xsi:type="dcterms:W3CDTF">2015-11-26T00:35:36Z</dcterms:created>
  <dcterms:modified xsi:type="dcterms:W3CDTF">2016-04-06T13:19:20Z</dcterms:modified>
</cp:coreProperties>
</file>